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343" y="9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63E4B-958E-4750-B13C-FCD021B1188D}" type="datetimeFigureOut">
              <a:rPr lang="en-US" smtClean="0"/>
              <a:pPr/>
              <a:t>6/14/2017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B47B8-A84F-44C6-9457-5F6ADDC21A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5715000"/>
            <a:ext cx="18288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SNOMED Clinical Findings (Diagnoses)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33400" y="3810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ICDO Topography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934200" y="3810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ICDO Histology Behavior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200400" y="7620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419600" y="7620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52800" y="931608"/>
            <a:ext cx="2133600" cy="744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ICDO  Topography/Histology pairs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65918" y="533400"/>
            <a:ext cx="8996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/>
              <a:t>&gt;</a:t>
            </a:r>
            <a:r>
              <a:rPr lang="de-DE" sz="1400" dirty="0" smtClean="0"/>
              <a:t>50,000 ?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533400" y="19812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SEER Topography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934200" y="19812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SEER Histology Behavior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200400" y="23622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419600" y="23622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352800" y="2531808"/>
            <a:ext cx="2133600" cy="744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SEER Topography/Histology pairs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72516" y="2116392"/>
            <a:ext cx="686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49,831</a:t>
            </a:r>
          </a:p>
        </p:txBody>
      </p:sp>
      <p:cxnSp>
        <p:nvCxnSpPr>
          <p:cNvPr id="18" name="Straight Arrow Connector 17"/>
          <p:cNvCxnSpPr>
            <a:stCxn id="5" idx="3"/>
            <a:endCxn id="7" idx="1"/>
          </p:cNvCxnSpPr>
          <p:nvPr/>
        </p:nvCxnSpPr>
        <p:spPr>
          <a:xfrm>
            <a:off x="1752600" y="9144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6" idx="1"/>
            <a:endCxn id="8" idx="3"/>
          </p:cNvCxnSpPr>
          <p:nvPr/>
        </p:nvCxnSpPr>
        <p:spPr>
          <a:xfrm flipH="1">
            <a:off x="5638800" y="9144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12" idx="1"/>
            <a:endCxn id="14" idx="3"/>
          </p:cNvCxnSpPr>
          <p:nvPr/>
        </p:nvCxnSpPr>
        <p:spPr>
          <a:xfrm flipH="1">
            <a:off x="5638800" y="25146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11" idx="3"/>
            <a:endCxn id="13" idx="1"/>
          </p:cNvCxnSpPr>
          <p:nvPr/>
        </p:nvCxnSpPr>
        <p:spPr>
          <a:xfrm>
            <a:off x="1752600" y="25146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5" idx="2"/>
          </p:cNvCxnSpPr>
          <p:nvPr/>
        </p:nvCxnSpPr>
        <p:spPr>
          <a:xfrm>
            <a:off x="1143000" y="1447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6" idx="2"/>
          </p:cNvCxnSpPr>
          <p:nvPr/>
        </p:nvCxnSpPr>
        <p:spPr>
          <a:xfrm>
            <a:off x="7543800" y="14478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endCxn id="16" idx="0"/>
          </p:cNvCxnSpPr>
          <p:nvPr/>
        </p:nvCxnSpPr>
        <p:spPr>
          <a:xfrm flipH="1">
            <a:off x="4415719" y="1811592"/>
            <a:ext cx="3881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533400" y="36576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NCIt Topography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934200" y="36576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NCIt Histology Behavior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3200400" y="40386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4419600" y="4038600"/>
            <a:ext cx="1219200" cy="1066800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3352800" y="4208208"/>
            <a:ext cx="2133600" cy="74479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NCIt Topography/Histology pairs</a:t>
            </a:r>
            <a:endParaRPr lang="en-US" sz="1600" dirty="0" smtClean="0">
              <a:solidFill>
                <a:schemeClr val="tx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196661" y="3810000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269</a:t>
            </a:r>
            <a:endParaRPr lang="en-US" sz="1400" b="1" dirty="0"/>
          </a:p>
        </p:txBody>
      </p:sp>
      <p:cxnSp>
        <p:nvCxnSpPr>
          <p:cNvPr id="39" name="Straight Arrow Connector 38"/>
          <p:cNvCxnSpPr>
            <a:stCxn id="34" idx="1"/>
            <a:endCxn id="36" idx="3"/>
          </p:cNvCxnSpPr>
          <p:nvPr/>
        </p:nvCxnSpPr>
        <p:spPr>
          <a:xfrm flipH="1">
            <a:off x="5638800" y="4191000"/>
            <a:ext cx="12954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stCxn id="33" idx="3"/>
            <a:endCxn id="35" idx="1"/>
          </p:cNvCxnSpPr>
          <p:nvPr/>
        </p:nvCxnSpPr>
        <p:spPr>
          <a:xfrm>
            <a:off x="1752600" y="4191000"/>
            <a:ext cx="144780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8" idx="0"/>
          </p:cNvCxnSpPr>
          <p:nvPr/>
        </p:nvCxnSpPr>
        <p:spPr>
          <a:xfrm flipH="1">
            <a:off x="4426051" y="3429000"/>
            <a:ext cx="3884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11" idx="2"/>
          </p:cNvCxnSpPr>
          <p:nvPr/>
        </p:nvCxnSpPr>
        <p:spPr>
          <a:xfrm>
            <a:off x="1143000" y="3048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>
            <a:stCxn id="12" idx="2"/>
          </p:cNvCxnSpPr>
          <p:nvPr/>
        </p:nvCxnSpPr>
        <p:spPr>
          <a:xfrm>
            <a:off x="7543800" y="30480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4419600" y="5105400"/>
            <a:ext cx="3881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7309532" y="3426023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704</a:t>
            </a:r>
            <a:endParaRPr lang="en-US" sz="1400" dirty="0"/>
          </a:p>
        </p:txBody>
      </p:sp>
      <p:sp>
        <p:nvSpPr>
          <p:cNvPr id="56" name="TextBox 55"/>
          <p:cNvSpPr txBox="1"/>
          <p:nvPr/>
        </p:nvSpPr>
        <p:spPr>
          <a:xfrm>
            <a:off x="908731" y="3426023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330</a:t>
            </a:r>
            <a:endParaRPr lang="en-US" sz="1400" dirty="0"/>
          </a:p>
        </p:txBody>
      </p:sp>
      <p:sp>
        <p:nvSpPr>
          <p:cNvPr id="57" name="TextBox 56"/>
          <p:cNvSpPr txBox="1"/>
          <p:nvPr/>
        </p:nvSpPr>
        <p:spPr>
          <a:xfrm>
            <a:off x="914400" y="1734875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/>
              <a:t>330</a:t>
            </a:r>
            <a:endParaRPr lang="en-US" sz="1400" dirty="0"/>
          </a:p>
        </p:txBody>
      </p:sp>
      <p:sp>
        <p:nvSpPr>
          <p:cNvPr id="58" name="TextBox 57"/>
          <p:cNvSpPr txBox="1"/>
          <p:nvPr/>
        </p:nvSpPr>
        <p:spPr>
          <a:xfrm>
            <a:off x="7417186" y="149423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/>
              <a:t>?</a:t>
            </a:r>
            <a:endParaRPr lang="en-US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7332799" y="1720127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/>
              <a:t>721</a:t>
            </a:r>
            <a:endParaRPr lang="en-US" sz="1400" dirty="0"/>
          </a:p>
        </p:txBody>
      </p:sp>
      <p:sp>
        <p:nvSpPr>
          <p:cNvPr id="60" name="TextBox 59"/>
          <p:cNvSpPr txBox="1"/>
          <p:nvPr/>
        </p:nvSpPr>
        <p:spPr>
          <a:xfrm>
            <a:off x="990600" y="134675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/>
              <a:t>?</a:t>
            </a:r>
            <a:endParaRPr lang="en-US" sz="1400" dirty="0"/>
          </a:p>
        </p:txBody>
      </p:sp>
      <p:sp>
        <p:nvSpPr>
          <p:cNvPr id="61" name="TextBox 60"/>
          <p:cNvSpPr txBox="1"/>
          <p:nvPr/>
        </p:nvSpPr>
        <p:spPr>
          <a:xfrm>
            <a:off x="4303978" y="5468675"/>
            <a:ext cx="2680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1400" dirty="0" smtClean="0"/>
              <a:t>?</a:t>
            </a:r>
            <a:endParaRPr lang="en-US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effectLst>
          <a:outerShdw blurRad="50800" dist="38100" dir="2700000" algn="tl" rotWithShape="0">
            <a:prstClr val="black">
              <a:alpha val="40000"/>
            </a:prstClr>
          </a:outerShdw>
        </a:effectLst>
      </a:spPr>
      <a:bodyPr rtlCol="0" anchor="ctr"/>
      <a:lstStyle>
        <a:defPPr algn="ctr">
          <a:defRPr sz="1600"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42</Words>
  <Application>Microsoft Office PowerPoint</Application>
  <PresentationFormat>On-screen Show (4:3)</PresentationFormat>
  <Paragraphs>20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</dc:creator>
  <cp:lastModifiedBy>belenkar</cp:lastModifiedBy>
  <cp:revision>3</cp:revision>
  <dcterms:created xsi:type="dcterms:W3CDTF">2017-06-12T08:14:17Z</dcterms:created>
  <dcterms:modified xsi:type="dcterms:W3CDTF">2017-06-15T02:22:54Z</dcterms:modified>
</cp:coreProperties>
</file>